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 varScale="1">
        <p:scale>
          <a:sx n="80" d="100"/>
          <a:sy n="80" d="100"/>
        </p:scale>
        <p:origin x="100" y="4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F10C2ED-ED41-4F91-8C53-DA90AAA0DE5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340074F3-0DEA-46B2-9525-5C4C0723F8C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F45FB093-0C71-44FA-A000-B2AA7C86E06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B0BA5E-CB1E-4764-92BE-7AB1F18C6C6B}" type="datetimeFigureOut">
              <a:rPr lang="fr-FR" smtClean="0"/>
              <a:t>10/09/2023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E6F9ECC3-CEB2-4286-936B-537FE0E235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64C326B3-C21B-4BFF-A80A-06B614691EE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3C9565-93C2-4E63-A8AF-9BC15514B8C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288143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AA94783-C1BA-450E-A3AE-342BC574267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24DB213C-A872-4E47-84C3-E9EFD71FC19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FD234AEB-4E98-4837-A739-EE054D7A2EF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B0BA5E-CB1E-4764-92BE-7AB1F18C6C6B}" type="datetimeFigureOut">
              <a:rPr lang="fr-FR" smtClean="0"/>
              <a:t>10/09/2023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8A4EFFE2-4872-4347-8A80-F9560C44924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2D284DDE-07B4-439E-99B6-D30F8334CF8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3C9565-93C2-4E63-A8AF-9BC15514B8C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8131472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F7A7362-FC02-4C2A-A84B-B9FF6949826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E88C94FA-92CF-4915-AA4A-365193C3F28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EC076E94-5E44-4D03-A742-6AAFDF9BF1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B0BA5E-CB1E-4764-92BE-7AB1F18C6C6B}" type="datetimeFigureOut">
              <a:rPr lang="fr-FR" smtClean="0"/>
              <a:t>10/09/2023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92FBBD21-DEF0-48E9-B83D-00FFA947331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4A15EF71-2242-4BB5-97FC-7BFC8E5370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3C9565-93C2-4E63-A8AF-9BC15514B8C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4576367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51346BF-8753-427B-BCC5-38870FADD98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D3004FAE-6535-4C50-9FEB-5D1FADFF309E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CC3E12EB-AA04-4A28-84F9-FF6AB64C8C4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7A4EF90C-6AED-4ABC-BFC9-463CA074082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B0BA5E-CB1E-4764-92BE-7AB1F18C6C6B}" type="datetimeFigureOut">
              <a:rPr lang="fr-FR" smtClean="0"/>
              <a:t>10/09/2023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82C71C9C-8185-4F67-A05D-EA9574EDFF4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A4386C1D-1DF9-4862-B229-5C17289E43D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3C9565-93C2-4E63-A8AF-9BC15514B8C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7803093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78E3AB9-D35B-46C9-89DF-F41933361FA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CA69FB0D-F9A4-486C-B06D-A92394E3407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E42D3D76-FB27-431D-AEB8-37DE164DCF9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1DA118B4-7CC4-4E3A-A854-6C877E485FFD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BA096D8B-B4F5-4F1E-91F9-89313285C223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5D2130BF-812F-436A-BA23-D1097A71C97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B0BA5E-CB1E-4764-92BE-7AB1F18C6C6B}" type="datetimeFigureOut">
              <a:rPr lang="fr-FR" smtClean="0"/>
              <a:t>10/09/2023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7AD1A083-DA7F-4B5D-8862-8DAAE27EDF9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45AC8A6F-F42D-4D59-9447-BB142D556CB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3C9565-93C2-4E63-A8AF-9BC15514B8C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6643697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B2033CF-B7AF-4C13-AEA0-416BD3145AE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2FE8EAE3-D7D2-40DA-9063-1C037E493B3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B0BA5E-CB1E-4764-92BE-7AB1F18C6C6B}" type="datetimeFigureOut">
              <a:rPr lang="fr-FR" smtClean="0"/>
              <a:t>10/09/2023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FFFB75D1-37F4-49CF-B66F-2544DEEE5B6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DB9C35F1-86F3-44DA-8ED1-567FB8003C3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3C9565-93C2-4E63-A8AF-9BC15514B8C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6891370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2DF7A2DD-EF10-4119-93E1-A50021BFB70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B0BA5E-CB1E-4764-92BE-7AB1F18C6C6B}" type="datetimeFigureOut">
              <a:rPr lang="fr-FR" smtClean="0"/>
              <a:t>10/09/2023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4BBF4976-C912-4B23-A3D5-4709FF41FE9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6AFBF76B-6914-4B3C-9B57-AE06A7E463D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3C9565-93C2-4E63-A8AF-9BC15514B8C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689559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044896F-BB8E-4834-922E-5FDC7AC7119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F328466C-473F-445E-84F3-9729CE09F4C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26489D7B-F1F7-4337-B3FC-EE564230BD7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D54A3723-35CD-4F04-865F-E9C1C38185C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B0BA5E-CB1E-4764-92BE-7AB1F18C6C6B}" type="datetimeFigureOut">
              <a:rPr lang="fr-FR" smtClean="0"/>
              <a:t>10/09/2023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85148489-F2C6-48C1-B95D-792A772DB8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99C27A5E-4820-4B2C-8C6B-8E62977F446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3C9565-93C2-4E63-A8AF-9BC15514B8C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9094455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017B0BC-03D0-48B7-A386-FB2CF6054E4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44B41C1E-1A0E-4263-A0E8-BF1CE590B93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D8E536E8-2560-4EC9-919C-899A272F6D9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20365E12-97C9-4F64-99DA-6AB7B5F6BFF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B0BA5E-CB1E-4764-92BE-7AB1F18C6C6B}" type="datetimeFigureOut">
              <a:rPr lang="fr-FR" smtClean="0"/>
              <a:t>10/09/2023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890879E7-9820-4DDB-B20D-743C6C6F7BE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BC02EDD1-6FDF-45D1-802D-7CA09BF3FE7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3C9565-93C2-4E63-A8AF-9BC15514B8C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383743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EFAF58D-7E3A-40C2-B612-FD1D8F65829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CCBFE619-29D8-466B-BE35-E2020153191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9CA7741F-DFE1-4804-8FE7-18BD00E851C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B0BA5E-CB1E-4764-92BE-7AB1F18C6C6B}" type="datetimeFigureOut">
              <a:rPr lang="fr-FR" smtClean="0"/>
              <a:t>10/09/2023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9CAC47DA-496E-4701-BBD2-D6F0BCEB95E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5C20761A-0469-4FEC-A765-1CD5492E66B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3C9565-93C2-4E63-A8AF-9BC15514B8C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0339124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4BE7F7B8-AD3A-4DCA-8F68-4E86B6258478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90D63971-8620-4849-A619-46A640F63B2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FF2BF56B-5AB1-40DC-92EE-74F9E384769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B0BA5E-CB1E-4764-92BE-7AB1F18C6C6B}" type="datetimeFigureOut">
              <a:rPr lang="fr-FR" smtClean="0"/>
              <a:t>10/09/2023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AB33C4AB-52A6-4AE0-9D08-58925A0ECEF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359D384B-068F-4862-B3C4-773D0BF2B5E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3C9565-93C2-4E63-A8AF-9BC15514B8C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768671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930DF64C-79D0-4EEC-A29C-B4B396381A7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CFEEE3BD-6EED-4691-BDB2-4D1E434BFE4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D6F893B9-F2D5-4CFE-B7E9-9ADCD39CC3F4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AB0BA5E-CB1E-4764-92BE-7AB1F18C6C6B}" type="datetimeFigureOut">
              <a:rPr lang="fr-FR" smtClean="0"/>
              <a:t>10/09/2023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76EDDD0A-E0F6-45A2-8487-CD4C5347C733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91E5006D-7098-4DDD-8D5C-1D16AD5E5B0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63C9565-93C2-4E63-A8AF-9BC15514B8C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5640398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C158201-920B-4E40-9E8A-8D15BE6ACBC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/>
              <a:t>Enquête de satisfaction des </a:t>
            </a:r>
            <a:r>
              <a:rPr lang="fr-FR" dirty="0" err="1"/>
              <a:t>EEQs</a:t>
            </a:r>
            <a:r>
              <a:rPr lang="fr-FR" dirty="0"/>
              <a:t> de l’ACLF </a:t>
            </a:r>
            <a:r>
              <a:rPr lang="fr-FR" sz="3600" dirty="0"/>
              <a:t>SESSION 2022</a:t>
            </a:r>
            <a:endParaRPr lang="fr-FR" dirty="0"/>
          </a:p>
        </p:txBody>
      </p:sp>
      <p:pic>
        <p:nvPicPr>
          <p:cNvPr id="4" name="Espace réservé du contenu 3">
            <a:extLst>
              <a:ext uri="{FF2B5EF4-FFF2-40B4-BE49-F238E27FC236}">
                <a16:creationId xmlns:a16="http://schemas.microsoft.com/office/drawing/2014/main" id="{23FF6C56-7587-40FB-9898-8720D9554D8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095469" y="1690688"/>
            <a:ext cx="8001062" cy="47038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91041538"/>
      </p:ext>
    </p:extLst>
  </p:cSld>
  <p:clrMapOvr>
    <a:masterClrMapping/>
  </p:clrMapOvr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9</Words>
  <Application>Microsoft Office PowerPoint</Application>
  <PresentationFormat>Grand écran</PresentationFormat>
  <Paragraphs>1</Paragraphs>
  <Slides>1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Thème Office</vt:lpstr>
      <vt:lpstr>Enquête de satisfaction des EEQs de l’ACLF SESSION 2022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Enquête de satisfaction des EEQs de l’ACLF SESSION 2022</dc:title>
  <dc:creator>Martine DOCO</dc:creator>
  <cp:lastModifiedBy>Martine DOCO</cp:lastModifiedBy>
  <cp:revision>1</cp:revision>
  <dcterms:created xsi:type="dcterms:W3CDTF">2023-09-10T17:40:08Z</dcterms:created>
  <dcterms:modified xsi:type="dcterms:W3CDTF">2023-09-10T17:40:42Z</dcterms:modified>
</cp:coreProperties>
</file>