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4"/>
  </p:notesMasterIdLst>
  <p:sldIdLst>
    <p:sldId id="256" r:id="rId2"/>
    <p:sldId id="30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CB35"/>
    <a:srgbClr val="48D1D8"/>
    <a:srgbClr val="33EDBC"/>
    <a:srgbClr val="BE62B3"/>
    <a:srgbClr val="000099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553" autoAdjust="0"/>
    <p:restoredTop sz="94660"/>
  </p:normalViewPr>
  <p:slideViewPr>
    <p:cSldViewPr snapToGrid="0">
      <p:cViewPr varScale="1">
        <p:scale>
          <a:sx n="67" d="100"/>
          <a:sy n="67" d="100"/>
        </p:scale>
        <p:origin x="316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66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9BCAC-79CC-4B87-BE10-4504E6E458BC}" type="datetimeFigureOut">
              <a:rPr lang="fr-FR" smtClean="0"/>
              <a:t>19/05/2026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D25D21-0941-4016-853B-7E00036C26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7693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9E016143-E03C-4CFD-AFDC-14E5BDEA754C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94063-DF36-4330-A365-08DA1FA5B7D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7C6C-0F39-4D70-8E8D-FE5B9C95FA73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FA4AC-08CC-42CE-BD01-C191750A04EC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7A723-92A7-435B-B681-F25B092FEFEB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0651-31F4-45D2-98AE-A2108F41BC07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3789A-C914-4DB1-8815-80B5EC7335C5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440AA-91A0-436F-8FDB-C0F939DCAE21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54A-A8CA-48C1-9504-691B58049D29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6C806-BBF7-471C-9527-881CE2266695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0E59FD0C-5451-4CA0-86AF-E70AE3279989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400" dirty="0">
                <a:solidFill>
                  <a:schemeClr val="tx1">
                    <a:lumMod val="95000"/>
                  </a:schemeClr>
                </a:solidFill>
              </a:rPr>
              <a:t>Réunion des laboratoires participants aux EEQ en cytogénétique constitutionnelle </a:t>
            </a:r>
            <a:br>
              <a:rPr lang="fr-FR" sz="4400" dirty="0">
                <a:solidFill>
                  <a:schemeClr val="tx1">
                    <a:lumMod val="95000"/>
                  </a:schemeClr>
                </a:solidFill>
              </a:rPr>
            </a:br>
            <a:r>
              <a:rPr lang="fr-FR" sz="4400" dirty="0">
                <a:solidFill>
                  <a:schemeClr val="tx1">
                    <a:lumMod val="95000"/>
                  </a:schemeClr>
                </a:solidFill>
              </a:rPr>
              <a:t>Session 2023-2024</a:t>
            </a:r>
            <a:br>
              <a:rPr lang="fr-FR" sz="4400" dirty="0">
                <a:solidFill>
                  <a:schemeClr val="tx1">
                    <a:lumMod val="95000"/>
                  </a:schemeClr>
                </a:solidFill>
              </a:rPr>
            </a:br>
            <a:endParaRPr lang="fr-FR" sz="44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61872" y="4653643"/>
            <a:ext cx="9418320" cy="1691640"/>
          </a:xfrm>
        </p:spPr>
        <p:txBody>
          <a:bodyPr>
            <a:normAutofit lnSpcReduction="10000"/>
          </a:bodyPr>
          <a:lstStyle/>
          <a:p>
            <a:r>
              <a:rPr lang="fr-FR" dirty="0"/>
              <a:t>                   </a:t>
            </a:r>
            <a:r>
              <a:rPr lang="fr-FR" dirty="0">
                <a:solidFill>
                  <a:schemeClr val="tx1"/>
                </a:solidFill>
              </a:rPr>
              <a:t> 17 </a:t>
            </a:r>
            <a:r>
              <a:rPr lang="fr-FR" b="1" dirty="0">
                <a:solidFill>
                  <a:schemeClr val="tx1">
                    <a:lumMod val="95000"/>
                  </a:schemeClr>
                </a:solidFill>
              </a:rPr>
              <a:t>Septembre 2024 (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M Doco, C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Missirian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JM Dupont</a:t>
            </a:r>
            <a:r>
              <a:rPr lang="fr-FR" b="1" dirty="0">
                <a:solidFill>
                  <a:schemeClr val="tx1">
                    <a:lumMod val="95000"/>
                  </a:schemeClr>
                </a:solidFill>
              </a:rPr>
              <a:t>)</a:t>
            </a:r>
          </a:p>
          <a:p>
            <a:r>
              <a:rPr lang="fr-FR" b="1" dirty="0">
                <a:solidFill>
                  <a:srgbClr val="000099"/>
                </a:solidFill>
              </a:rPr>
              <a:t>Comité de pilotage 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: </a:t>
            </a:r>
          </a:p>
          <a:p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J.M.Dupont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D.Sanlaville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C.Terre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I.Luquet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C.Missirian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C.Sarrauste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 de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Menthières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fr-FR" dirty="0" err="1">
                <a:solidFill>
                  <a:schemeClr val="tx1">
                    <a:lumMod val="95000"/>
                  </a:schemeClr>
                </a:solidFill>
              </a:rPr>
              <a:t>M.Doco-Fenzy</a:t>
            </a:r>
            <a:r>
              <a:rPr lang="fr-FR" dirty="0">
                <a:solidFill>
                  <a:schemeClr val="tx1">
                    <a:lumMod val="95000"/>
                  </a:schemeClr>
                </a:solidFill>
              </a:rPr>
              <a:t>, V Gatinois, P Chambon</a:t>
            </a:r>
          </a:p>
        </p:txBody>
      </p:sp>
      <p:pic>
        <p:nvPicPr>
          <p:cNvPr id="4" name="officeArt object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68265" y="300355"/>
            <a:ext cx="1583056" cy="113982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709883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D1262C7-9DAE-4B19-BA3A-7CF35A324EF4}"/>
              </a:ext>
            </a:extLst>
          </p:cNvPr>
          <p:cNvSpPr txBox="1"/>
          <p:nvPr/>
        </p:nvSpPr>
        <p:spPr>
          <a:xfrm>
            <a:off x="1350351" y="153889"/>
            <a:ext cx="7000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Enquête de satisfaction EEQ ACLF session 2023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311973E-B226-457E-B400-500DFB335286}"/>
              </a:ext>
            </a:extLst>
          </p:cNvPr>
          <p:cNvSpPr txBox="1">
            <a:spLocks/>
          </p:cNvSpPr>
          <p:nvPr/>
        </p:nvSpPr>
        <p:spPr>
          <a:xfrm>
            <a:off x="1112127" y="5555803"/>
            <a:ext cx="10072546" cy="13255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/>
              <a:t>vous pouvez nous faire part de toutes suggestions, pistes d'améliorations,...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F309CF2-764E-4442-80CE-C2231EBBA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741" y="798817"/>
            <a:ext cx="8662085" cy="463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344692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Affichage</Template>
  <TotalTime>7019</TotalTime>
  <Words>87</Words>
  <Application>Microsoft Office PowerPoint</Application>
  <PresentationFormat>Grand écran</PresentationFormat>
  <Paragraphs>6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Century Schoolbook</vt:lpstr>
      <vt:lpstr>Wingdings 2</vt:lpstr>
      <vt:lpstr>View</vt:lpstr>
      <vt:lpstr>Réunion des laboratoires participants aux EEQ en cytogénétique constitutionnelle  Session 2023-2024 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Réunion des laboratoires participants aux EEQ en cytogénétique constitutionnelle  Session 2014-2015</dc:title>
  <dc:creator>dominique</dc:creator>
  <cp:lastModifiedBy>Martine DOCO</cp:lastModifiedBy>
  <cp:revision>360</cp:revision>
  <dcterms:created xsi:type="dcterms:W3CDTF">2015-09-13T06:18:30Z</dcterms:created>
  <dcterms:modified xsi:type="dcterms:W3CDTF">2026-05-19T13:21:24Z</dcterms:modified>
</cp:coreProperties>
</file>